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73" r:id="rId4"/>
    <p:sldId id="274" r:id="rId5"/>
    <p:sldId id="275" r:id="rId6"/>
    <p:sldId id="282" r:id="rId7"/>
    <p:sldId id="276" r:id="rId8"/>
    <p:sldId id="277" r:id="rId9"/>
    <p:sldId id="278" r:id="rId10"/>
    <p:sldId id="279" r:id="rId11"/>
    <p:sldId id="280" r:id="rId12"/>
    <p:sldId id="283" r:id="rId13"/>
    <p:sldId id="281" r:id="rId14"/>
    <p:sldId id="284" r:id="rId15"/>
    <p:sldId id="285" r:id="rId16"/>
    <p:sldId id="286" r:id="rId17"/>
    <p:sldId id="287" r:id="rId18"/>
    <p:sldId id="288" r:id="rId19"/>
  </p:sldIdLst>
  <p:sldSz cx="9144000" cy="6858000" type="screen4x3"/>
  <p:notesSz cx="6884988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538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3495" cy="500936"/>
          </a:xfrm>
          <a:prstGeom prst="rect">
            <a:avLst/>
          </a:prstGeom>
        </p:spPr>
        <p:txBody>
          <a:bodyPr vert="horz" lIns="96580" tIns="48289" rIns="96580" bIns="4828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9901" y="0"/>
            <a:ext cx="2983495" cy="500936"/>
          </a:xfrm>
          <a:prstGeom prst="rect">
            <a:avLst/>
          </a:prstGeom>
        </p:spPr>
        <p:txBody>
          <a:bodyPr vert="horz" lIns="96580" tIns="48289" rIns="96580" bIns="48289" rtlCol="0"/>
          <a:lstStyle>
            <a:lvl1pPr algn="r">
              <a:defRPr sz="1300"/>
            </a:lvl1pPr>
          </a:lstStyle>
          <a:p>
            <a:fld id="{A1981F2A-9EB2-4B49-8DD1-6F0E25199FC5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0" tIns="48289" rIns="96580" bIns="482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0" tIns="48289" rIns="96580" bIns="482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3495" cy="500936"/>
          </a:xfrm>
          <a:prstGeom prst="rect">
            <a:avLst/>
          </a:prstGeom>
        </p:spPr>
        <p:txBody>
          <a:bodyPr vert="horz" lIns="96580" tIns="48289" rIns="96580" bIns="4828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9901" y="9516039"/>
            <a:ext cx="2983495" cy="500936"/>
          </a:xfrm>
          <a:prstGeom prst="rect">
            <a:avLst/>
          </a:prstGeom>
        </p:spPr>
        <p:txBody>
          <a:bodyPr vert="horz" lIns="96580" tIns="48289" rIns="96580" bIns="48289" rtlCol="0" anchor="b"/>
          <a:lstStyle>
            <a:lvl1pPr algn="r">
              <a:defRPr sz="1300"/>
            </a:lvl1pPr>
          </a:lstStyle>
          <a:p>
            <a:fld id="{C2FA290A-1606-43ED-BC48-B9420ECC7A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6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290A-1606-43ED-BC48-B9420ECC7A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A290A-1606-43ED-BC48-B9420ECC7AC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8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9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48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3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4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64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1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3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1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04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8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5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7D6DF-CE5D-4564-B15A-A18800BCD2B6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8D86-D2FD-4C74-8FC1-E5B8089A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4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7667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 проект «Увлекательное путешествие по литературным произведениям»</a:t>
            </a:r>
            <a:endParaRPr lang="ru-RU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0" y="1662598"/>
            <a:ext cx="4233276" cy="3174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71" y="1662598"/>
            <a:ext cx="4233276" cy="31749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79712" y="53012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сказки « Козлятки и волк» в обр. Ушинского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4702912"/>
            <a:ext cx="2350047" cy="2027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00" y="-243408"/>
            <a:ext cx="9387500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590" y="34458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посуды для бабушки Федор</a:t>
            </a:r>
            <a:r>
              <a:rPr lang="ru-RU" sz="3200" b="1" dirty="0" smtClean="0">
                <a:solidFill>
                  <a:srgbClr val="000099"/>
                </a:solidFill>
              </a:rPr>
              <a:t>ы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5" y="1178360"/>
            <a:ext cx="3057726" cy="40018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81" y="2060848"/>
            <a:ext cx="3001413" cy="4001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94" y="1178360"/>
            <a:ext cx="2967685" cy="39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41" y="579912"/>
            <a:ext cx="4441422" cy="5921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9" y="579912"/>
            <a:ext cx="4441422" cy="59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31" y="2020071"/>
            <a:ext cx="3042488" cy="4056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46754"/>
            <a:ext cx="2987100" cy="398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" y="1052736"/>
            <a:ext cx="2791399" cy="3721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6359" y="26368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 стихи о посуде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6" y="360966"/>
            <a:ext cx="2592288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3822" y="16166"/>
            <a:ext cx="3432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</a:t>
            </a:r>
            <a:r>
              <a:rPr lang="ru-RU" sz="2200" b="1" dirty="0" smtClean="0"/>
              <a:t>у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0966"/>
            <a:ext cx="2686732" cy="3582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35" y="486020"/>
            <a:ext cx="2607071" cy="3476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82" y="3902578"/>
            <a:ext cx="3960440" cy="2970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6" y="3902578"/>
            <a:ext cx="3951201" cy="29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6" y="874237"/>
            <a:ext cx="2883059" cy="3844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59" y="2041199"/>
            <a:ext cx="2864399" cy="3819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33265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книг , рассматривание иллюстраций в книгах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93" y="899116"/>
            <a:ext cx="2864399" cy="38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6502" y="104021"/>
            <a:ext cx="287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</a:p>
          <a:p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книжек-малышек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5" y="70008"/>
            <a:ext cx="2466918" cy="3289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02" y="930447"/>
            <a:ext cx="2611272" cy="3481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4021"/>
            <a:ext cx="2402692" cy="32035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5" y="3513784"/>
            <a:ext cx="2484276" cy="3312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95" y="4405264"/>
            <a:ext cx="3227851" cy="2420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35804"/>
            <a:ext cx="248427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3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иллюстраций к сказке «Теремок»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(совместная деятельность педагога и детей)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0" y="1147718"/>
            <a:ext cx="3360373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" y="861743"/>
            <a:ext cx="2319173" cy="3092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1311" y="1227453"/>
            <a:ext cx="3254985" cy="244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36" y="4279764"/>
            <a:ext cx="1929836" cy="2340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2" y="4230299"/>
            <a:ext cx="2046302" cy="2389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0" y="4230299"/>
            <a:ext cx="1546093" cy="2439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31" y="4328646"/>
            <a:ext cx="1665744" cy="22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9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3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иллюстраций к сказке К.И. ЧУКОВСКОГО «Путаница»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2" y="905815"/>
            <a:ext cx="2213467" cy="29512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2" y="3895145"/>
            <a:ext cx="2207837" cy="29437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38" y="1268760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6634"/>
            <a:ext cx="77048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иллюстраций к сказке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К.И.Чуковского«Краденое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солнце»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(совместная деятельность педагога и детей)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6" y="1228158"/>
            <a:ext cx="3272308" cy="24542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41" y="1168406"/>
            <a:ext cx="3368302" cy="25262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01" y="3694632"/>
            <a:ext cx="4217824" cy="31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9220"/>
            <a:ext cx="4183229" cy="31374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758607"/>
            <a:ext cx="370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стихотворения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К.Бальмонт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Осень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09" y="3501008"/>
            <a:ext cx="4041512" cy="30311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" y="-171400"/>
            <a:ext cx="9208772" cy="7029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0564" y="1793347"/>
            <a:ext cx="28298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Поспевает брусника,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дни холоднее,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 птичьего крика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сердце стало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грустнее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Стаи птиц улетают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Прочь, за синее море.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деревья блистают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разноцветном уборе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t">
              <a:buFont typeface="Arial"/>
              <a:buChar char="•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реже смеется,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цветах благовонья.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Осень проснется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заплачет спросонья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38" y="-34680"/>
            <a:ext cx="91776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548680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по сюжетам стихотворений об осени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28" y="989964"/>
            <a:ext cx="4212781" cy="3159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437112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Берлова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достала краски,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много покрасить нужно: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– желтым и красным,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Серым – небо и лужи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8519" y="4362018"/>
            <a:ext cx="37261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Берлова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Дождь льет с самого утра,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Льет как будто из ведра,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как крупные цветы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Распускаются зонты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6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85" y="1324203"/>
            <a:ext cx="5628117" cy="42210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73966" y="433925"/>
            <a:ext cx="280831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букет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особого цвета,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краски и запах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ушедшего лета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пение птиц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небес облака,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утренний первый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 мотылька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радуга с солнцем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небом играя,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трудилась не мало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осеннюю хмурость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ворвавшись, цветы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дарят надежду,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и мечты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Средь первых морозцев,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опавшей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листвою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порожают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красотою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будто из прошлого,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тёплым приветом,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букет,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прощание с летом...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0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85" y="1484784"/>
            <a:ext cx="4512502" cy="33843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598592"/>
            <a:ext cx="388843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швея</a:t>
            </a: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Т.Гусарова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земля без хлопот зимовала,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осень лоскутное шьет одеяло.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Листок аккуратно к листку пришивает,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Сосновой иголкой стежок подгоняет.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Листочки на выбор - любой пригодится.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рядом с багровым лиловый ложится,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очень по вкусу швее золотистый,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Сгодится и бурый, и даже пятнистый.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Скрепляет их бережно нить паутины.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Прекрасней, чем эта, не сыщешь картины</a:t>
            </a:r>
          </a:p>
        </p:txBody>
      </p:sp>
    </p:spTree>
    <p:extLst>
      <p:ext uri="{BB962C8B-B14F-4D97-AF65-F5344CB8AC3E}">
        <p14:creationId xmlns:p14="http://schemas.microsoft.com/office/powerpoint/2010/main" val="12727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283" y="474651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</a:p>
          <a:p>
            <a:pPr algn="ctr"/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  <a:endParaRPr lang="ru-RU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26759"/>
            <a:ext cx="2590627" cy="3454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1" y="4125570"/>
            <a:ext cx="3482512" cy="2611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784" y="3388373"/>
            <a:ext cx="2519182" cy="3358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" y="126759"/>
            <a:ext cx="257175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9" y="3354393"/>
            <a:ext cx="2590627" cy="3454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50" y="1275271"/>
            <a:ext cx="2717834" cy="28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7256" y="79869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по сказке «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« Избушка ледяная и лубяная»)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3" y="79869"/>
            <a:ext cx="2353675" cy="2468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3" y="2348880"/>
            <a:ext cx="3028385" cy="4037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78" y="781675"/>
            <a:ext cx="3744416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12" y="3589737"/>
            <a:ext cx="3803913" cy="28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516741"/>
            <a:ext cx="4080802" cy="3060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63" y="3557603"/>
            <a:ext cx="4383137" cy="3287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11663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рассказывание сказки « Зимовье зверей»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3251780" cy="32129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65" y="516742"/>
            <a:ext cx="4076227" cy="30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166</Words>
  <Application>Microsoft Office PowerPoint</Application>
  <PresentationFormat>Экран (4:3)</PresentationFormat>
  <Paragraphs>40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Вот и осень прошла…»</dc:title>
  <dc:creator>ASUS-PC</dc:creator>
  <cp:lastModifiedBy>пользователь</cp:lastModifiedBy>
  <cp:revision>34</cp:revision>
  <cp:lastPrinted>2017-06-25T14:56:12Z</cp:lastPrinted>
  <dcterms:created xsi:type="dcterms:W3CDTF">2016-12-06T14:00:43Z</dcterms:created>
  <dcterms:modified xsi:type="dcterms:W3CDTF">2017-06-25T14:59:22Z</dcterms:modified>
</cp:coreProperties>
</file>